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1" r:id="rId4"/>
    <p:sldId id="262" r:id="rId5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5240" autoAdjust="0"/>
  </p:normalViewPr>
  <p:slideViewPr>
    <p:cSldViewPr>
      <p:cViewPr varScale="1">
        <p:scale>
          <a:sx n="39" d="100"/>
          <a:sy n="39" d="100"/>
        </p:scale>
        <p:origin x="-20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02" y="-8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NZ" i="1" dirty="0"/>
              <a:t>James Lyons </a:t>
            </a:r>
            <a:r>
              <a:rPr lang="en-NZ" i="1" u="sng" dirty="0"/>
              <a:t>Ode to The Joy of the Gospel</a:t>
            </a:r>
            <a:r>
              <a:rPr lang="en-NZ" i="1" dirty="0"/>
              <a:t>, </a:t>
            </a:r>
            <a:r>
              <a:rPr lang="en-NZ" i="1" dirty="0" err="1"/>
              <a:t>Welcom</a:t>
            </a:r>
            <a:r>
              <a:rPr lang="en-NZ" i="1" dirty="0"/>
              <a:t> March 2014</a:t>
            </a:r>
            <a:endParaRPr lang="en-NZ" dirty="0"/>
          </a:p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0C665-5F40-487C-BD4C-D314DA57ED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5177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29AA4-2912-4ED2-BC77-6229D35A8E64}" type="datetimeFigureOut">
              <a:rPr lang="en-NZ" smtClean="0"/>
              <a:t>11/03/2014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DECE9-091D-46B4-BB4A-583B0FB2AD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582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DECE9-091D-46B4-BB4A-583B0FB2AD29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4886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DECE9-091D-46B4-BB4A-583B0FB2AD29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690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3140968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11/03/2014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" y="4913376"/>
            <a:ext cx="1795272" cy="194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81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11/03/2014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43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11/03/2014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93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68" y="1600200"/>
            <a:ext cx="6203032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11/03/2014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370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5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3568" y="862062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I WOND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988" y="28263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11/03/2014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528" y="260648"/>
            <a:ext cx="3066259" cy="25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6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11/03/2014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22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11/03/2014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11/03/2014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83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11/03/2014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36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11/03/2014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87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11/03/2014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77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359FF-3175-4324-B3EE-1CC1C0173B28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11/03/2014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7F579-E6E0-4C8D-9400-4207582750D2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70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0"/>
            <a:ext cx="6203032" cy="1791072"/>
          </a:xfrm>
        </p:spPr>
        <p:txBody>
          <a:bodyPr>
            <a:normAutofit fontScale="90000"/>
          </a:bodyPr>
          <a:lstStyle/>
          <a:p>
            <a:r>
              <a:rPr lang="en-NZ" b="1" dirty="0"/>
              <a:t>Joyful is the Gospel </a:t>
            </a:r>
            <a:r>
              <a:rPr lang="en-NZ" dirty="0"/>
              <a:t/>
            </a:r>
            <a:br>
              <a:rPr lang="en-NZ" dirty="0"/>
            </a:br>
            <a:r>
              <a:rPr lang="en-NZ" sz="3100" b="1" dirty="0"/>
              <a:t>                 </a:t>
            </a:r>
            <a:r>
              <a:rPr lang="en-NZ" sz="3100" i="1" dirty="0"/>
              <a:t>(Sung to the tune of Ode to Joy</a:t>
            </a:r>
            <a:r>
              <a:rPr lang="en-NZ" sz="3100" dirty="0"/>
              <a:t>)</a:t>
            </a:r>
            <a:br>
              <a:rPr lang="en-NZ" sz="3100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Joyful, joyful is the Gospel, </a:t>
            </a:r>
            <a:r>
              <a:rPr lang="en-NZ" dirty="0" smtClean="0"/>
              <a:t>bringing </a:t>
            </a:r>
            <a:r>
              <a:rPr lang="en-NZ" dirty="0"/>
              <a:t>news of happiness,</a:t>
            </a:r>
          </a:p>
          <a:p>
            <a:pPr marL="0" indent="0">
              <a:buNone/>
            </a:pPr>
            <a:r>
              <a:rPr lang="en-NZ" dirty="0"/>
              <a:t>God in time is born among us, Jesus Christ the Word made flesh</a:t>
            </a:r>
          </a:p>
          <a:p>
            <a:pPr marL="0" indent="0">
              <a:buNone/>
            </a:pPr>
            <a:r>
              <a:rPr lang="en-NZ" dirty="0"/>
              <a:t>Son of God he gifts the Spirit, freeing hearts held down by fear</a:t>
            </a:r>
          </a:p>
          <a:p>
            <a:pPr marL="0" indent="0">
              <a:buNone/>
            </a:pPr>
            <a:r>
              <a:rPr lang="en-NZ" dirty="0"/>
              <a:t>Opening doors to new horizons, speaking love for all to hear.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555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dirty="0"/>
              <a:t>See the love of God around us in the beauty of each day</a:t>
            </a:r>
          </a:p>
          <a:p>
            <a:pPr marL="0" indent="0">
              <a:buNone/>
            </a:pPr>
            <a:r>
              <a:rPr lang="en-NZ" dirty="0"/>
              <a:t>Let our hearts be filled with gladness, giving thanks along the way</a:t>
            </a:r>
          </a:p>
          <a:p>
            <a:pPr marL="0" indent="0">
              <a:buNone/>
            </a:pPr>
            <a:r>
              <a:rPr lang="en-NZ" dirty="0"/>
              <a:t>Winter times of pain and sorrow melt in the glow of love’s clear light</a:t>
            </a:r>
          </a:p>
          <a:p>
            <a:pPr marL="0" indent="0">
              <a:buNone/>
            </a:pPr>
            <a:r>
              <a:rPr lang="en-NZ" dirty="0"/>
              <a:t>Celebrate our gratefulness with caring hands and faces bright.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83292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Every life is rich with blessings, everyone has gifts to share</a:t>
            </a:r>
          </a:p>
          <a:p>
            <a:pPr marL="0" indent="0">
              <a:buNone/>
            </a:pPr>
            <a:r>
              <a:rPr lang="en-NZ" dirty="0"/>
              <a:t>Peace and justice are the fruits of giving self in generous care</a:t>
            </a:r>
          </a:p>
          <a:p>
            <a:pPr marL="0" indent="0">
              <a:buNone/>
            </a:pPr>
            <a:r>
              <a:rPr lang="en-NZ" dirty="0"/>
              <a:t>Goodness always tends to grow, reaching across each boundary</a:t>
            </a:r>
          </a:p>
          <a:p>
            <a:pPr marL="0" indent="0">
              <a:buNone/>
            </a:pPr>
            <a:r>
              <a:rPr lang="en-NZ" dirty="0"/>
              <a:t>Mercy gives the strongest witness crowning our humanity.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30018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692696"/>
            <a:ext cx="620303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/>
              <a:t>Joyful, joyful is the Gospel, gifting us with life anew</a:t>
            </a:r>
          </a:p>
          <a:p>
            <a:pPr marL="0" indent="0">
              <a:buNone/>
            </a:pPr>
            <a:r>
              <a:rPr lang="en-NZ" dirty="0"/>
              <a:t>Offering all a new beginning, young and old, and strangers too.</a:t>
            </a:r>
          </a:p>
          <a:p>
            <a:pPr marL="0" indent="0">
              <a:buNone/>
            </a:pPr>
            <a:r>
              <a:rPr lang="en-NZ" dirty="0"/>
              <a:t>Live this message, bring it to others,</a:t>
            </a:r>
          </a:p>
          <a:p>
            <a:pPr marL="0" indent="0">
              <a:buNone/>
            </a:pPr>
            <a:r>
              <a:rPr lang="en-NZ" dirty="0"/>
              <a:t>Smile the joy our faith proclaims,</a:t>
            </a:r>
          </a:p>
          <a:p>
            <a:pPr marL="0" indent="0">
              <a:buNone/>
            </a:pPr>
            <a:r>
              <a:rPr lang="en-NZ" dirty="0"/>
              <a:t>Hand in hand walk on together, Christian both in deed and Name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6061659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Words: Fr James Lyons 2014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042191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213</Words>
  <Application>Microsoft Office PowerPoint</Application>
  <PresentationFormat>On-screen Show (4:3)</PresentationFormat>
  <Paragraphs>21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Joyful is the Gospel                   (Sung to the tune of Ode to Joy) 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Joyful is the Gospel                   (Sung to the tune of Ode to Joy) </dc:title>
  <dc:creator>Sian Owen</dc:creator>
  <cp:lastModifiedBy>Sian Owen</cp:lastModifiedBy>
  <cp:revision>3</cp:revision>
  <cp:lastPrinted>2014-03-04T03:13:46Z</cp:lastPrinted>
  <dcterms:created xsi:type="dcterms:W3CDTF">2014-03-04T03:05:48Z</dcterms:created>
  <dcterms:modified xsi:type="dcterms:W3CDTF">2014-03-10T20:22:37Z</dcterms:modified>
</cp:coreProperties>
</file>